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ontserra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01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6306" t="14652" b="20391"/>
          <a:stretch/>
        </p:blipFill>
        <p:spPr>
          <a:xfrm>
            <a:off x="6330674" y="-23586"/>
            <a:ext cx="8299726" cy="82531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409" y="629221"/>
            <a:ext cx="5803265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Analysis for Alpine Trekkers Events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527409" y="400997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Unlocking insights from event participation data.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527409" y="4696182"/>
            <a:ext cx="56824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planning, marketing, and engagement through data-driven decisions.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6342936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09" y="5759244"/>
            <a:ext cx="331351" cy="331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4608" y="5735431"/>
            <a:ext cx="303323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Durvesh Baharwal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1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Analysis Objectives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033826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2504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Identify Patterns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73653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 trends in participant demographics and event popularity.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767018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83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Insights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469725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groups, popular events, gender distribution, participant frequency.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500211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 Engagement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20291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event planning based on data-driven decisions.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921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788" y="2553295"/>
            <a:ext cx="4404598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Methodology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825341" y="3354705"/>
            <a:ext cx="22860" cy="4413766"/>
          </a:xfrm>
          <a:prstGeom prst="roundRect">
            <a:avLst>
              <a:gd name="adj" fmla="val 658972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002209" y="3719751"/>
            <a:ext cx="585788" cy="22860"/>
          </a:xfrm>
          <a:prstGeom prst="roundRect">
            <a:avLst>
              <a:gd name="adj" fmla="val 658972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48474" y="3542943"/>
            <a:ext cx="376595" cy="376595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0640" dist="2032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789920" y="3599021"/>
            <a:ext cx="9358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757243" y="3521988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 Selection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757243" y="3897630"/>
            <a:ext cx="12287369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chosen for visualization and dashboard creation.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02209" y="4865013"/>
            <a:ext cx="585788" cy="22860"/>
          </a:xfrm>
          <a:prstGeom prst="roundRect">
            <a:avLst>
              <a:gd name="adj" fmla="val 658972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48474" y="4688205"/>
            <a:ext cx="376595" cy="376595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0640" dist="2032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62774" y="4744283"/>
            <a:ext cx="14799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757243" y="4667250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757243" y="5042892"/>
            <a:ext cx="12287369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and cleaned data for accurate analysis.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002209" y="6010275"/>
            <a:ext cx="585788" cy="22860"/>
          </a:xfrm>
          <a:prstGeom prst="roundRect">
            <a:avLst>
              <a:gd name="adj" fmla="val 658972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48474" y="5833467"/>
            <a:ext cx="376595" cy="376595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0640" dist="2032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65393" y="5889546"/>
            <a:ext cx="14275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757243" y="5812512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Creation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757243" y="6188154"/>
            <a:ext cx="12287369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visuals for demographics, popularity, and engagement.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02209" y="7155537"/>
            <a:ext cx="585788" cy="22860"/>
          </a:xfrm>
          <a:prstGeom prst="roundRect">
            <a:avLst>
              <a:gd name="adj" fmla="val 658972"/>
            </a:avLst>
          </a:prstGeom>
          <a:solidFill>
            <a:srgbClr val="C1C3D0"/>
          </a:solidFill>
          <a:ln/>
        </p:spPr>
      </p:sp>
      <p:sp>
        <p:nvSpPr>
          <p:cNvPr id="21" name="Shape 18"/>
          <p:cNvSpPr/>
          <p:nvPr/>
        </p:nvSpPr>
        <p:spPr>
          <a:xfrm>
            <a:off x="648474" y="6978729"/>
            <a:ext cx="376595" cy="376595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0640" dist="2032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756821" y="7034808"/>
            <a:ext cx="15990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757243" y="6957774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 Tracking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757243" y="7333417"/>
            <a:ext cx="12287369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KPIs to monitor event type performance.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2307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60702"/>
            <a:ext cx="7627382" cy="3745706"/>
          </a:xfrm>
          <a:prstGeom prst="roundRect">
            <a:avLst>
              <a:gd name="adj" fmla="val 520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2768322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290583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Age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290583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 years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3390067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68904" y="3527584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Events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3527584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Malvan and Andharban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4011811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68904" y="414932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Preference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414932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Trips slightly more popular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2329" y="4633555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68904" y="477107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Gender Distribution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78785" y="477107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Nearly equal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52329" y="5255300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68904" y="539281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Age Group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0278785" y="539281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20-30 years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252329" y="5877044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468904" y="601456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Frequent Participants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10278785" y="601456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20 recurring names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81212"/>
            <a:ext cx="72160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01884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Youth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263164"/>
            <a:ext cx="30346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events for 20-30 age range.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896" y="501884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7896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Popular Locations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17896" y="6263164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events in Malvan and Andharban.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601" y="5018842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601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Event Balance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77601" y="6263164"/>
            <a:ext cx="30347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both treks and trips.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7307" y="5018842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307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Program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7307" y="6263164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rewards for frequent attendees.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185</Words>
  <Application>Microsoft Office PowerPoint</Application>
  <PresentationFormat>Custom</PresentationFormat>
  <Paragraphs>51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Barlow Bold</vt:lpstr>
      <vt:lpstr>Montserrat Bold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DURVESH</cp:lastModifiedBy>
  <cp:revision>2</cp:revision>
  <dcterms:created xsi:type="dcterms:W3CDTF">2024-11-08T06:24:09Z</dcterms:created>
  <dcterms:modified xsi:type="dcterms:W3CDTF">2024-11-11T16:14:02Z</dcterms:modified>
</cp:coreProperties>
</file>